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192181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6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9536" cy="69128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7">
  <a:themeElements>
    <a:clrScheme name="Theme6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Theme67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Mohammed Kaif</cp:lastModifiedBy>
  <cp:revision>1</cp:revision>
  <dcterms:created xsi:type="dcterms:W3CDTF">2023-05-01T01:45:43Z</dcterms:created>
  <dcterms:modified xsi:type="dcterms:W3CDTF">2023-05-01T01:54:16Z</dcterms:modified>
  <cp:category/>
</cp:coreProperties>
</file>